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6654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90AFF-D778-FB48-886A-108B1615DE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6E497D-7598-2447-926F-83B2CD0C69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C67231-6933-4441-AB9F-B20D4A9E4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605D-4813-9141-8519-EFF0656CD7C8}" type="datetimeFigureOut">
              <a:rPr lang="en-US" smtClean="0"/>
              <a:t>9/15/21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B8E2D5-7938-5844-9695-00E81C451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5712BE-7387-8C49-9475-6B4AB10A3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C77C0-5489-C848-9EDA-8F27A348B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076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7B5EE-AC7F-1C4A-970B-57120FF81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865CEE-37FA-5640-B34B-E37063556A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A0EF9B-C4E2-CD4A-988B-F8B52B326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605D-4813-9141-8519-EFF0656CD7C8}" type="datetimeFigureOut">
              <a:rPr lang="en-US" smtClean="0"/>
              <a:t>9/15/21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5D5ABF-D39B-444A-97E0-D8385671E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4252E4-6C78-1C4F-B9FE-9C6986EDE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C77C0-5489-C848-9EDA-8F27A348B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269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F07E1A-36AD-9D42-8BDC-CCCED45FB6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4C49D7-6425-D343-B1B4-432AF776DC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E80594-B3B5-3344-A4EC-1BD18873B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605D-4813-9141-8519-EFF0656CD7C8}" type="datetimeFigureOut">
              <a:rPr lang="en-US" smtClean="0"/>
              <a:t>9/15/21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4971BB-54BA-8C40-B6D3-4E2B93BEC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CA0F0C-5576-324E-9DF3-74EB28676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C77C0-5489-C848-9EDA-8F27A348B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624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51A3A-F9FD-974F-8A90-77A657177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6CF18-D758-E84B-80E5-4A9E73AEFA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490837-2411-EC4E-88EA-A7E1AB496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605D-4813-9141-8519-EFF0656CD7C8}" type="datetimeFigureOut">
              <a:rPr lang="en-US" smtClean="0"/>
              <a:t>9/15/21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D38442-391A-394B-ABE7-365DF2590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7EFBE4-87D7-4D4F-B496-6A9E4AA7B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C77C0-5489-C848-9EDA-8F27A348B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85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074A3-8E5B-144D-AC2F-09FA5C9ED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2E8091-E1F8-A442-8386-8D5B535AE0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72A741-1990-754A-8A8B-193934E74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605D-4813-9141-8519-EFF0656CD7C8}" type="datetimeFigureOut">
              <a:rPr lang="en-US" smtClean="0"/>
              <a:t>9/15/21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9F145-FE19-0040-97FB-EC294E653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557EB4-3885-124D-AC1F-50F5654E8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C77C0-5489-C848-9EDA-8F27A348B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675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71C8E-B0F7-F244-B178-2E3AEB50F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C64EBB-D8ED-D742-823B-B6E95E9793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63A7D-54C8-2F4B-9616-2570C9FA7E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8A027C-1BE3-AA48-BD9D-AD8C1E314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605D-4813-9141-8519-EFF0656CD7C8}" type="datetimeFigureOut">
              <a:rPr lang="en-US" smtClean="0"/>
              <a:t>9/15/21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2DD531-E1BF-1144-8051-C6F94017F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4E0560-DF01-4A4C-95FA-99D88CDB1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C77C0-5489-C848-9EDA-8F27A348B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721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74AA9-E7ED-2A45-B382-0716FA6A0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D56758-A8A2-7C4F-8DF2-C563A5933D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D23DE1-9229-5041-ADE3-AB5B4DBA09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67994-C5A0-B94A-8FE7-A21427E8BB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48E63F-1E03-BA4E-A221-5C7EF24122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E5F526-7F36-8A48-ACBF-0FA23987A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605D-4813-9141-8519-EFF0656CD7C8}" type="datetimeFigureOut">
              <a:rPr lang="en-US" smtClean="0"/>
              <a:t>9/15/21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B1CCE4-9BF9-CC45-858D-99DF41E6C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9A4303-6CE7-B044-804C-ECFA75C46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C77C0-5489-C848-9EDA-8F27A348B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134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88E21-DE31-424F-9E85-E2DEBD1BD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4404F3-1F9F-024A-9774-9B9861AFF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605D-4813-9141-8519-EFF0656CD7C8}" type="datetimeFigureOut">
              <a:rPr lang="en-US" smtClean="0"/>
              <a:t>9/15/21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07FD4B-434B-5E4D-AFF0-482A31845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8AC513-CB7C-3D46-907D-0BC7C53AF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C77C0-5489-C848-9EDA-8F27A348B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135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95AE97-3C2F-3E41-9CA8-EE7323086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605D-4813-9141-8519-EFF0656CD7C8}" type="datetimeFigureOut">
              <a:rPr lang="en-US" smtClean="0"/>
              <a:t>9/15/21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1DECAE-6FFE-4745-8BE8-40AEF5693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DE504B-FE30-D24D-8F3E-E7E4F9591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C77C0-5489-C848-9EDA-8F27A348B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784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A9295-4ED0-1D45-94C3-32CE447B8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5D6BF2-5387-7E4F-BA19-A8234C5C3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8C898D-FE9E-1345-B07F-04F142C44E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6D8FFD-F004-6545-BAE5-593DE3456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605D-4813-9141-8519-EFF0656CD7C8}" type="datetimeFigureOut">
              <a:rPr lang="en-US" smtClean="0"/>
              <a:t>9/15/21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F97D1B-22B1-0F40-891F-C8CC110F6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DA0AC1-BE65-8747-9F36-E87AEC134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C77C0-5489-C848-9EDA-8F27A348B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076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6B589-709B-CA4F-8D4A-38FA83327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D5F786-3FDD-0C4C-B5BD-A1CBFB5EBC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FDCDCA-5941-8548-B8AD-5BCBB0128E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441BD0-A9DC-3E49-9BD0-374C034A1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605D-4813-9141-8519-EFF0656CD7C8}" type="datetimeFigureOut">
              <a:rPr lang="en-US" smtClean="0"/>
              <a:t>9/15/21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733C8A-2655-4841-B2D0-F1FF07296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908CAA-7E51-E542-BB39-3E8BC755D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C77C0-5489-C848-9EDA-8F27A348B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881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F0790D-EAA8-684C-A7BA-3338B701E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E4F3E7-06F4-E04A-A228-8F767E1CFF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75924-F273-454F-8FD5-1487ADE6C1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B0605D-4813-9141-8519-EFF0656CD7C8}" type="datetimeFigureOut">
              <a:rPr lang="en-US" smtClean="0"/>
              <a:t>9/15/21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6F139A-5435-0A42-9285-B9D72765AC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843B81-B1B9-E048-AD96-2426CE4F60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0C77C0-5489-C848-9EDA-8F27A348B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086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ign, black&#10;&#10;Description automatically generated">
            <a:extLst>
              <a:ext uri="{FF2B5EF4-FFF2-40B4-BE49-F238E27FC236}">
                <a16:creationId xmlns:a16="http://schemas.microsoft.com/office/drawing/2014/main" id="{23EA55DA-5135-CC41-BB02-4AB90E9E3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806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EA55DA-5135-CC41-BB02-4AB90E9E35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541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EA55DA-5135-CC41-BB02-4AB90E9E35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308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EA55DA-5135-CC41-BB02-4AB90E9E35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0465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EA55DA-5135-CC41-BB02-4AB90E9E35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8428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EA55DA-5135-CC41-BB02-4AB90E9E35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7095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Widescreen</PresentationFormat>
  <Paragraphs>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 Alarid</dc:creator>
  <cp:lastModifiedBy>Brian Alarid</cp:lastModifiedBy>
  <cp:revision>1</cp:revision>
  <dcterms:created xsi:type="dcterms:W3CDTF">2021-09-15T19:26:06Z</dcterms:created>
  <dcterms:modified xsi:type="dcterms:W3CDTF">2021-09-15T19:28:02Z</dcterms:modified>
</cp:coreProperties>
</file>